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3" r:id="rId3"/>
    <p:sldId id="284" r:id="rId4"/>
    <p:sldId id="271" r:id="rId5"/>
    <p:sldId id="268" r:id="rId6"/>
    <p:sldId id="285" r:id="rId7"/>
    <p:sldId id="273" r:id="rId8"/>
    <p:sldId id="286" r:id="rId9"/>
    <p:sldId id="287" r:id="rId10"/>
    <p:sldId id="280" r:id="rId11"/>
    <p:sldId id="259" r:id="rId12"/>
    <p:sldId id="277" r:id="rId13"/>
    <p:sldId id="279" r:id="rId14"/>
    <p:sldId id="278" r:id="rId15"/>
    <p:sldId id="272" r:id="rId16"/>
    <p:sldId id="270" r:id="rId17"/>
    <p:sldId id="264" r:id="rId18"/>
    <p:sldId id="276" r:id="rId19"/>
    <p:sldId id="281" r:id="rId20"/>
    <p:sldId id="282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B812-A4EE-4075-A070-62350631C9D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F7B646-E91B-434C-9ABB-57F1892AB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B812-A4EE-4075-A070-62350631C9D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646-E91B-434C-9ABB-57F1892AB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B812-A4EE-4075-A070-62350631C9D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646-E91B-434C-9ABB-57F1892AB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BEB812-A4EE-4075-A070-62350631C9D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6F7B646-E91B-434C-9ABB-57F1892AB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B812-A4EE-4075-A070-62350631C9D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646-E91B-434C-9ABB-57F1892AB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B812-A4EE-4075-A070-62350631C9D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646-E91B-434C-9ABB-57F1892AB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646-E91B-434C-9ABB-57F1892AB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B812-A4EE-4075-A070-62350631C9D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B812-A4EE-4075-A070-62350631C9D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646-E91B-434C-9ABB-57F1892AB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B812-A4EE-4075-A070-62350631C9D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646-E91B-434C-9ABB-57F1892AB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BEB812-A4EE-4075-A070-62350631C9D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F7B646-E91B-434C-9ABB-57F1892AB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B812-A4EE-4075-A070-62350631C9D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F7B646-E91B-434C-9ABB-57F1892AB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BEB812-A4EE-4075-A070-62350631C9D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6F7B646-E91B-434C-9ABB-57F1892AB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571480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Даниил Иванович Ювачев 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(1905 — 1942) 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s://i.yapx.ru/JkDK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132856"/>
            <a:ext cx="3312721" cy="4247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785926"/>
            <a:ext cx="33337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429256" y="1000108"/>
            <a:ext cx="4572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Летят по небу шарики,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летят они, летят,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летят по небу шарики,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блестят и шелестят.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Летят по небу шарики,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люди машут им,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летят по небу шарики,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люди машут им.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Летят по небу шарики,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люди машут шапками,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летят по небу шарики,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люди машут палками.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Летят по небу шарики,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люди машут булками,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летят по небу шарики,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люди машут кошками.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Летят по небу шарики,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люди машут стульями,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летят по небу шарики,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люди машут лампами.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Летят по небу шарики,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люди все стоят,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летят по небу шарики,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блестят и шелестят.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люди тоже шелестят.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71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поэзии Даниила Хармса смешиваются форма и содержание, слова и звуки, в итоге получается причудливый смысл, основанный на замысловатой бессмыслице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ОЧЕНЬ СТРАШНАЯ ИСТОРИЯ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Доедая с маслом булку,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Братья шли по переулку.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Вдруг на них из закоулка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 большой залаял гулко.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Сказал младший: "Вот напасть,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Хочет он на нас напасть.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в беду нам не попасть,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Псу мы бросим булку в пасть".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окончилось прекрасно.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Братьям сразу стало ясно,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на каждую прогулку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Надо брать с собою... булку.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268119" y="1547812"/>
            <a:ext cx="2819400" cy="4524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14298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Топорышкин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пошел на охоту,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ним пудель пошел, перепрыгнув забор.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Иван, как бревно, провалился в болото,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пудель в реке утонул, как топор.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Топорышкин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пошел на охоту,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ним пудель вприпрыжку пошел, как топор.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 повалился бревном на болото,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пудель в реке перепрыгнул забор.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Топорышкин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пошел на охоту,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ним пудель в реке провалился в забор.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Иван, как бревно, перепрыгнул болото,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пудель вприпрыжку попал на топор.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7294" y="1916832"/>
            <a:ext cx="3840985" cy="3364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928662" y="285728"/>
            <a:ext cx="6922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Стихотворение «Иван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Топорышкин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4366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1933752" cy="2575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83768" y="1196752"/>
            <a:ext cx="6160166" cy="672395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Над косточкой сидел Бульдог,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привязанный к столбу.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Подходит Таксик маленький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 морщинками на лбу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"Послушайте, Бульдог, Бульдог, "- 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Сказал незваный гость.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"Позвольте мне, Бульдог, Бульдог,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Докушать эту кость!"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Рычит Бульдог на Таксика: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"Не дам Вам ничего!"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Бежит Бульдог за Таксиком,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А Таксик - от него!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Бегут они вокруг столба,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Как лев бульдог рычит,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А цепь стучит вокруг столба,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Вокруг столба стучит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Теперь Бульдогу косточку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Не взять уже никак!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А Таксик, взявши косточку,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Сказал Бульдогу так: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Пора мне на свидание,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Уж восемь без пяти,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Как поздно! До свидания,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Сидите на цепи!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285728"/>
            <a:ext cx="7072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Бульдог и таксик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1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Володя быстро под гору летел»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74345"/>
            <a:ext cx="6572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салазочках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Володя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 под гору летел.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охотника Володя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Полным ходом налетел.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охотник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Володя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салазочках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сидят,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 под гору летят.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 под гору летели -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собачку налетели.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собачка,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охотник,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Володя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салазочках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сидят,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 под гору летят.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 под гору летели -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лисичку налетели.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60" y="671691"/>
            <a:ext cx="57150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лисичка,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собачка,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охотник,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Володя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салазочках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сидят,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 под гору летят.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 под гору летели -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зайца налетели.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и заяц,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лисичка,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собачка,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охотник,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Володя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салазочках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сидят,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 под гору летят.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 под гору летели -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медведя налетели!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Володя с той поры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катается с горы.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0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   Кораблик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928670"/>
            <a:ext cx="4286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реке плывет кораблик.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плывет издалека.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кораблике четыре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храбрых моряка.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них ушки на макушке,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них длинные хвосты,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страшны им только кошки,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кошки да коты!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ина\Desktop\корабл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3398646" cy="4369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Удивительная кошка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Однажды по дорожке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шел к себе домой.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Смотрю и вижу: кошки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Сидят ко мне спиной.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крикнул:- Эй, вы, кошки!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Пойдемте-ка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 мной,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Пойдемте по дорожке,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Пойдемте-ка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домой.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Скорей пойдемте, кошки,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я вам на обед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лука и картошки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Устрою винегрет.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Ах, нет!- сказали кошки.-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Останемся мы тут!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Уселись на дорожке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дальше не идут.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72819" y="1905000"/>
            <a:ext cx="38100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Детская поэзия Даниила Хармса полна неожиданностей, загадочных случайностей.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0"/>
            <a:ext cx="2657475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472" y="1571612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Особое место в творчестве Даниила Хармса занимают числа.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857496"/>
            <a:ext cx="46434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Многие его произведения походят на арифметические задачи или учебники по математике («Миллион», «Веселые чижи» и др.). Хармса увлекает сложение: «сто коров, двести бобров, четыреста двадцать ученых комаров», цифры конструируются и причудливо трансформируются: сорок четыре стрижа «объединяются» в квартиру 44 и т.д. В его книгах вы встретите и множество веществ: керосин, табак,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кипяточек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чернила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214686"/>
            <a:ext cx="2438400" cy="323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s04.infourok.ru/uploads/ex/0009/0006ca50-8ae67724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8fb/00113382-003baf5a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9698" name="Picture 2" descr="https://i01.fotocdn.net/s113/8cb7cc71de3abde9/public_pin_l/2563104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0026"/>
            <a:ext cx="9753600" cy="705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580856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/>
              <a:t>Читайте стихи </a:t>
            </a:r>
            <a:br>
              <a:rPr lang="ru-RU" sz="9600" dirty="0" smtClean="0"/>
            </a:br>
            <a:r>
              <a:rPr lang="ru-RU" sz="9600" dirty="0" smtClean="0"/>
              <a:t>Даниила Хармса</a:t>
            </a:r>
            <a:endParaRPr lang="ru-RU" sz="9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6314" y="500042"/>
            <a:ext cx="435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61786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494658" cy="565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553997"/>
            <a:ext cx="821537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почему именно Хармс - можно только догадываться. Даниил Ювачев об этом не рассказал  ни своим читателям, ни своим друзьям.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Существует несколько разгадок по этому поводу.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 детстве Даниил любил слушать истории про волшебников, играл в волшебные игры. Волшебники есть и в цирке. Им ничего не стоит вытащить из шляпы ушастого кролика. Даниил Ювачёв хотел походить на волшебника из цирка. Даниил понял, что на свете очень много волшебства. Потому – то и захотел стать писателем. Разве писатель - не волшебник? На немецком языке есть слово «шарм», что значит  «околдовать, очаровать». Даниил Шарм означало бы – Даниил Колдун, Чародей, но это слишком красиво, а Даниил Хармс -получилось необычно и загадочно.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.Ювачев – русская фамилия, а псевдоним звучит по-английски. Скажешь «Хармс» - словно громкий удар в барабан или в бубен.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Даниил любил читать книги об английском сыщике Шерлоке Холмсе. Вот и фамилию поменял на созвучную Холмс-Хармс.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85728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Даниил Иванович Ювачев (1905 — 1942)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еще на школьной скамье придумал себе псевдоним — Хармс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857760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4416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Ваши прабабушки и прадедушки, читали журналы «Чиж и Ёж». «Чиж»-это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резвычайно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нтересный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урнал»-издавался в Ленинграде(теперь Санкт-Петербург) в 1930-1940 годах для дошкольников.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«Ёж»-это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жемесячный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урнал»-для детей младшего и среднего школьного возраста- издавался с 1928года.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из первых авторов этих журналов был Даниил Хармс со своими стихотворениями.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3071770" cy="3167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188640"/>
            <a:ext cx="1971675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2780928"/>
            <a:ext cx="2786082" cy="3929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704856" cy="5778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img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848872" cy="5886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317</TotalTime>
  <Words>423</Words>
  <Application>Microsoft Office PowerPoint</Application>
  <PresentationFormat>Экран (4:3)</PresentationFormat>
  <Paragraphs>63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ОЧЕНЬ СТРАШНАЯ ИСТОРИЯ   </vt:lpstr>
      <vt:lpstr>Слайд 12</vt:lpstr>
      <vt:lpstr>Слайд 13</vt:lpstr>
      <vt:lpstr>Слайд 14</vt:lpstr>
      <vt:lpstr>Слайд 15</vt:lpstr>
      <vt:lpstr>Слайд 16</vt:lpstr>
      <vt:lpstr>Удивительная кошка</vt:lpstr>
      <vt:lpstr>Слайд 18</vt:lpstr>
      <vt:lpstr>Слайд 19</vt:lpstr>
      <vt:lpstr>Слайд 20</vt:lpstr>
      <vt:lpstr>Читайте стихи  Даниила Хармса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1</cp:lastModifiedBy>
  <cp:revision>35</cp:revision>
  <dcterms:created xsi:type="dcterms:W3CDTF">2011-11-06T09:59:09Z</dcterms:created>
  <dcterms:modified xsi:type="dcterms:W3CDTF">2021-03-18T09:12:49Z</dcterms:modified>
</cp:coreProperties>
</file>